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1D39C-3F17-4F12-B6DD-4F19AF0D401D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0DD-F696-4844-8BBB-86058AA13F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1D39C-3F17-4F12-B6DD-4F19AF0D401D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0DD-F696-4844-8BBB-86058AA13F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1D39C-3F17-4F12-B6DD-4F19AF0D401D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0DD-F696-4844-8BBB-86058AA13F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1D39C-3F17-4F12-B6DD-4F19AF0D401D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0DD-F696-4844-8BBB-86058AA13F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1D39C-3F17-4F12-B6DD-4F19AF0D401D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0DD-F696-4844-8BBB-86058AA13F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1D39C-3F17-4F12-B6DD-4F19AF0D401D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0DD-F696-4844-8BBB-86058AA13F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1D39C-3F17-4F12-B6DD-4F19AF0D401D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0DD-F696-4844-8BBB-86058AA13F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1D39C-3F17-4F12-B6DD-4F19AF0D401D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0DD-F696-4844-8BBB-86058AA13F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1D39C-3F17-4F12-B6DD-4F19AF0D401D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0DD-F696-4844-8BBB-86058AA13F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1D39C-3F17-4F12-B6DD-4F19AF0D401D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0DD-F696-4844-8BBB-86058AA13F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1D39C-3F17-4F12-B6DD-4F19AF0D401D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0DD-F696-4844-8BBB-86058AA13F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1D39C-3F17-4F12-B6DD-4F19AF0D401D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4B0DD-F696-4844-8BBB-86058AA13F6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 rotWithShape="1">
          <a:blip r:embed="rId2" cstate="print"/>
          <a:srcRect l="3976" r="20143"/>
          <a:stretch/>
        </p:blipFill>
        <p:spPr>
          <a:xfrm>
            <a:off x="899592" y="2070588"/>
            <a:ext cx="1422889" cy="2716823"/>
          </a:xfrm>
          <a:prstGeom prst="rect">
            <a:avLst/>
          </a:prstGeom>
        </p:spPr>
      </p:pic>
      <p:pic>
        <p:nvPicPr>
          <p:cNvPr id="5" name="Imag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17"/>
          <a:stretch/>
        </p:blipFill>
        <p:spPr>
          <a:xfrm rot="16200000">
            <a:off x="1762099" y="2565611"/>
            <a:ext cx="2720798" cy="1726778"/>
          </a:xfrm>
          <a:prstGeom prst="rect">
            <a:avLst/>
          </a:prstGeom>
        </p:spPr>
      </p:pic>
      <p:pic>
        <p:nvPicPr>
          <p:cNvPr id="6" name="Image 5"/>
          <p:cNvPicPr/>
          <p:nvPr/>
        </p:nvPicPr>
        <p:blipFill>
          <a:blip r:embed="rId4" cstate="print"/>
          <a:srcRect l="9623" r="10266" b="2265"/>
          <a:stretch>
            <a:fillRect/>
          </a:stretch>
        </p:blipFill>
        <p:spPr>
          <a:xfrm>
            <a:off x="3987301" y="2071424"/>
            <a:ext cx="2328496" cy="2715152"/>
          </a:xfrm>
          <a:prstGeom prst="rect">
            <a:avLst/>
          </a:prstGeom>
        </p:spPr>
      </p:pic>
      <p:pic>
        <p:nvPicPr>
          <p:cNvPr id="7" name="Picture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67" t="18652" r="16280" b="2026"/>
          <a:stretch/>
        </p:blipFill>
        <p:spPr>
          <a:xfrm>
            <a:off x="6300192" y="2060849"/>
            <a:ext cx="1690787" cy="27363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Jérôme Casas</dc:creator>
  <cp:lastModifiedBy>Mourad Jaffar-bandjee</cp:lastModifiedBy>
  <cp:revision>1</cp:revision>
  <dcterms:created xsi:type="dcterms:W3CDTF">2017-11-02T13:30:39Z</dcterms:created>
  <dcterms:modified xsi:type="dcterms:W3CDTF">2018-05-07T13:10:46Z</dcterms:modified>
</cp:coreProperties>
</file>